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92" r:id="rId2"/>
    <p:sldId id="273" r:id="rId3"/>
    <p:sldId id="281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51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41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23/10/2025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16DCA0-186F-D6DD-8031-7A341E43C2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DEC6305-A5CE-9D95-6BC7-2F85DB760F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1">
            <a:extLst>
              <a:ext uri="{FF2B5EF4-FFF2-40B4-BE49-F238E27FC236}">
                <a16:creationId xmlns:a16="http://schemas.microsoft.com/office/drawing/2014/main" id="{7874670E-DDB7-56FB-B8A0-2A00F971A966}"/>
              </a:ext>
            </a:extLst>
          </p:cNvPr>
          <p:cNvSpPr>
            <a:spLocks noGrp="1"/>
          </p:cNvSpPr>
          <p:nvPr/>
        </p:nvSpPr>
        <p:spPr>
          <a:xfrm>
            <a:off x="588736" y="380549"/>
            <a:ext cx="7886700" cy="5413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endParaRPr lang="fr-FR"/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55289005-77DA-F86F-918B-C2A39799EF60}"/>
              </a:ext>
            </a:extLst>
          </p:cNvPr>
          <p:cNvSpPr>
            <a:spLocks noGrp="1"/>
          </p:cNvSpPr>
          <p:nvPr/>
        </p:nvSpPr>
        <p:spPr>
          <a:xfrm>
            <a:off x="8372152" y="65028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/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B92BF70C-12DA-378D-3EBB-F507D3BB2520}"/>
              </a:ext>
            </a:extLst>
          </p:cNvPr>
          <p:cNvSpPr txBox="1">
            <a:spLocks/>
          </p:cNvSpPr>
          <p:nvPr/>
        </p:nvSpPr>
        <p:spPr>
          <a:xfrm>
            <a:off x="195309" y="13354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AD5BCAE3-3E7C-E380-2244-685F58539E08}"/>
              </a:ext>
            </a:extLst>
          </p:cNvPr>
          <p:cNvGrpSpPr/>
          <p:nvPr/>
        </p:nvGrpSpPr>
        <p:grpSpPr>
          <a:xfrm>
            <a:off x="0" y="3429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008B1E1-0732-3CB3-8C4A-1A4EE32E8BA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fr-FR"/>
            </a:p>
          </p:txBody>
        </p:sp>
        <p:sp>
          <p:nvSpPr>
            <p:cNvPr id="9" name="ZoneTexte 7">
              <a:extLst>
                <a:ext uri="{FF2B5EF4-FFF2-40B4-BE49-F238E27FC236}">
                  <a16:creationId xmlns:a16="http://schemas.microsoft.com/office/drawing/2014/main" id="{B5360080-D953-BA57-9155-F1012BD75BD5}"/>
                </a:ext>
              </a:extLst>
            </p:cNvPr>
            <p:cNvSpPr txBox="1"/>
            <p:nvPr/>
          </p:nvSpPr>
          <p:spPr>
            <a:xfrm>
              <a:off x="628650" y="2180208"/>
              <a:ext cx="7886700" cy="15696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Je sais additionner en ligne en décomposant.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DE85CD6B-95D3-27D8-96F8-E4D34470402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5535275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913364" y="974221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96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2298622" y="2460466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 +4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921923" y="2429727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96+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1589363" y="5557543"/>
            <a:ext cx="1615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104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1385336" y="3421935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2606750" y="1831884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979733" y="4040344"/>
            <a:ext cx="14784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100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2298622" y="4047850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+4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1778726" y="4901838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72D0BDAB-D7D5-C9B3-1750-84618A6C6CB6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7315DCB-2940-4F82-14D5-50FCA904B9E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407DF1E-6984-8E9C-7FE8-C4028B7A516A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46DE64DA-33D2-BD25-D9E5-2E6313075B45}"/>
              </a:ext>
            </a:extLst>
          </p:cNvPr>
          <p:cNvSpPr txBox="1"/>
          <p:nvPr/>
        </p:nvSpPr>
        <p:spPr>
          <a:xfrm>
            <a:off x="4836052" y="974221"/>
            <a:ext cx="391289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5 096 + 8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2D23E432-FD7E-8C81-2156-18089A37391F}"/>
              </a:ext>
            </a:extLst>
          </p:cNvPr>
          <p:cNvSpPr txBox="1"/>
          <p:nvPr/>
        </p:nvSpPr>
        <p:spPr>
          <a:xfrm>
            <a:off x="4836053" y="2429727"/>
            <a:ext cx="295416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5 096 +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805695CB-050F-F9C0-014B-8691E52EA6EC}"/>
              </a:ext>
            </a:extLst>
          </p:cNvPr>
          <p:cNvSpPr txBox="1"/>
          <p:nvPr/>
        </p:nvSpPr>
        <p:spPr>
          <a:xfrm>
            <a:off x="6466946" y="5627728"/>
            <a:ext cx="2371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5 104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8CFC6C36-44C5-A09B-E0DF-55BAE9DF4D72}"/>
              </a:ext>
            </a:extLst>
          </p:cNvPr>
          <p:cNvGrpSpPr/>
          <p:nvPr/>
        </p:nvGrpSpPr>
        <p:grpSpPr>
          <a:xfrm rot="10800000" flipV="1">
            <a:off x="6402080" y="3402728"/>
            <a:ext cx="1132359" cy="848147"/>
            <a:chOff x="6008243" y="4960698"/>
            <a:chExt cx="1499958" cy="761166"/>
          </a:xfrm>
        </p:grpSpPr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D4C5D861-9576-1DBF-752C-92F5AAD028E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62348609-4554-B8CD-E1AD-868F86B4433A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8" name="Groupe 27">
            <a:extLst>
              <a:ext uri="{FF2B5EF4-FFF2-40B4-BE49-F238E27FC236}">
                <a16:creationId xmlns:a16="http://schemas.microsoft.com/office/drawing/2014/main" id="{BA894B19-F017-886F-5D55-86617E6B82E2}"/>
              </a:ext>
            </a:extLst>
          </p:cNvPr>
          <p:cNvGrpSpPr/>
          <p:nvPr/>
        </p:nvGrpSpPr>
        <p:grpSpPr>
          <a:xfrm flipV="1">
            <a:off x="7744320" y="1831884"/>
            <a:ext cx="980710" cy="841434"/>
            <a:chOff x="6008243" y="4960698"/>
            <a:chExt cx="1499958" cy="761166"/>
          </a:xfrm>
        </p:grpSpPr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736DA69A-5D80-11B1-65AA-72200A83D34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862B5B7A-D5B7-8123-5BD7-1F4B2351B23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ZoneTexte 30">
            <a:extLst>
              <a:ext uri="{FF2B5EF4-FFF2-40B4-BE49-F238E27FC236}">
                <a16:creationId xmlns:a16="http://schemas.microsoft.com/office/drawing/2014/main" id="{A6E9C5C9-FC47-2823-B029-91E612DE19A5}"/>
              </a:ext>
            </a:extLst>
          </p:cNvPr>
          <p:cNvSpPr txBox="1"/>
          <p:nvPr/>
        </p:nvSpPr>
        <p:spPr>
          <a:xfrm>
            <a:off x="5384691" y="4040344"/>
            <a:ext cx="221101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5 100</a:t>
            </a:r>
          </a:p>
        </p:txBody>
      </p:sp>
      <p:sp>
        <p:nvSpPr>
          <p:cNvPr id="32" name="ZoneTexte 31">
            <a:extLst>
              <a:ext uri="{FF2B5EF4-FFF2-40B4-BE49-F238E27FC236}">
                <a16:creationId xmlns:a16="http://schemas.microsoft.com/office/drawing/2014/main" id="{45DC29E1-9CAA-04FB-4D8E-21E6D6D67B80}"/>
              </a:ext>
            </a:extLst>
          </p:cNvPr>
          <p:cNvSpPr txBox="1"/>
          <p:nvPr/>
        </p:nvSpPr>
        <p:spPr>
          <a:xfrm>
            <a:off x="7436192" y="4047850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+4</a:t>
            </a:r>
          </a:p>
        </p:txBody>
      </p:sp>
      <p:grpSp>
        <p:nvGrpSpPr>
          <p:cNvPr id="33" name="Groupe 32">
            <a:extLst>
              <a:ext uri="{FF2B5EF4-FFF2-40B4-BE49-F238E27FC236}">
                <a16:creationId xmlns:a16="http://schemas.microsoft.com/office/drawing/2014/main" id="{C02B12CD-4517-C1E8-116C-8C35D1D59D8D}"/>
              </a:ext>
            </a:extLst>
          </p:cNvPr>
          <p:cNvGrpSpPr/>
          <p:nvPr/>
        </p:nvGrpSpPr>
        <p:grpSpPr>
          <a:xfrm rot="10800000" flipV="1">
            <a:off x="6916296" y="4901838"/>
            <a:ext cx="1132359" cy="848147"/>
            <a:chOff x="6008243" y="4960698"/>
            <a:chExt cx="1499958" cy="761166"/>
          </a:xfrm>
        </p:grpSpPr>
        <p:cxnSp>
          <p:nvCxnSpPr>
            <p:cNvPr id="34" name="Connecteur droit 33">
              <a:extLst>
                <a:ext uri="{FF2B5EF4-FFF2-40B4-BE49-F238E27FC236}">
                  <a16:creationId xmlns:a16="http://schemas.microsoft.com/office/drawing/2014/main" id="{AC7910B9-E41C-731D-2CDE-955C7FF1F0C3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5BE082C9-7F35-E9EC-8C83-62A80BCF522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6" name="ZoneTexte 35">
            <a:extLst>
              <a:ext uri="{FF2B5EF4-FFF2-40B4-BE49-F238E27FC236}">
                <a16:creationId xmlns:a16="http://schemas.microsoft.com/office/drawing/2014/main" id="{2F7F3CE8-EA8B-383D-A8D1-D4E6E1673302}"/>
              </a:ext>
            </a:extLst>
          </p:cNvPr>
          <p:cNvSpPr txBox="1"/>
          <p:nvPr/>
        </p:nvSpPr>
        <p:spPr>
          <a:xfrm>
            <a:off x="7402330" y="2419411"/>
            <a:ext cx="193964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 +4</a:t>
            </a:r>
          </a:p>
        </p:txBody>
      </p:sp>
    </p:spTree>
    <p:extLst>
      <p:ext uri="{BB962C8B-B14F-4D97-AF65-F5344CB8AC3E}">
        <p14:creationId xmlns:p14="http://schemas.microsoft.com/office/powerpoint/2010/main" val="21301033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  <p:bldP spid="23" grpId="0"/>
      <p:bldP spid="24" grpId="0"/>
      <p:bldP spid="31" grpId="0"/>
      <p:bldP spid="32" grpId="0"/>
      <p:bldP spid="3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1058642" y="1388744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115 + 8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C636AD8-ED9C-CAC3-38A5-784DB3A3F125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0FFE75-A4E7-F05A-D68F-423EB247A52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A9FFA981-5FCA-975A-E701-CC50E230519B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836B4E0B-86E4-3C87-F277-68FA9D481D34}"/>
              </a:ext>
            </a:extLst>
          </p:cNvPr>
          <p:cNvSpPr txBox="1"/>
          <p:nvPr/>
        </p:nvSpPr>
        <p:spPr>
          <a:xfrm>
            <a:off x="5072185" y="1388744"/>
            <a:ext cx="362606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2 115 + 8 </a:t>
            </a:r>
          </a:p>
        </p:txBody>
      </p:sp>
    </p:spTree>
    <p:extLst>
      <p:ext uri="{BB962C8B-B14F-4D97-AF65-F5344CB8AC3E}">
        <p14:creationId xmlns:p14="http://schemas.microsoft.com/office/powerpoint/2010/main" val="395722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/>
              <a:t>5/5</a:t>
            </a:r>
            <a:endParaRPr lang="fr-FR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690255" y="931948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115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2039258" y="2410196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+3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269736" y="2387454"/>
            <a:ext cx="215980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115+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1366254" y="5515270"/>
            <a:ext cx="16150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123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1162227" y="3379662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2383641" y="1789611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756624" y="3998071"/>
            <a:ext cx="14784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120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2075513" y="4005577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1555617" y="4859565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FBCA774-50CE-D999-0919-DB1463E726EB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CAF47F1-F096-F7B1-23CD-17980F0EEC29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C3382A1A-2F51-F66C-B225-57A3C8A081D0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B69A44EB-D92E-3E85-DA6F-226AB3FD335B}"/>
              </a:ext>
            </a:extLst>
          </p:cNvPr>
          <p:cNvSpPr txBox="1"/>
          <p:nvPr/>
        </p:nvSpPr>
        <p:spPr>
          <a:xfrm>
            <a:off x="5163441" y="1038367"/>
            <a:ext cx="348406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2 115 + 8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979D47F2-4C87-C65C-0A42-C70E2A7C6D1A}"/>
              </a:ext>
            </a:extLst>
          </p:cNvPr>
          <p:cNvSpPr txBox="1"/>
          <p:nvPr/>
        </p:nvSpPr>
        <p:spPr>
          <a:xfrm>
            <a:off x="7334759" y="2524612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 +3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56110B07-FD0E-CF01-2494-CE628F836E68}"/>
              </a:ext>
            </a:extLst>
          </p:cNvPr>
          <p:cNvSpPr txBox="1"/>
          <p:nvPr/>
        </p:nvSpPr>
        <p:spPr>
          <a:xfrm>
            <a:off x="4753538" y="2493873"/>
            <a:ext cx="29352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2 115 +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C5D4388-FBC4-E87C-49DE-9F63DE4AFD24}"/>
              </a:ext>
            </a:extLst>
          </p:cNvPr>
          <p:cNvSpPr txBox="1"/>
          <p:nvPr/>
        </p:nvSpPr>
        <p:spPr>
          <a:xfrm>
            <a:off x="6625500" y="5621689"/>
            <a:ext cx="237180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2 123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347896FD-F73D-B390-A239-826BB4EE733B}"/>
              </a:ext>
            </a:extLst>
          </p:cNvPr>
          <p:cNvGrpSpPr/>
          <p:nvPr/>
        </p:nvGrpSpPr>
        <p:grpSpPr>
          <a:xfrm rot="10800000" flipV="1">
            <a:off x="6421473" y="3486081"/>
            <a:ext cx="1132359" cy="848147"/>
            <a:chOff x="6008243" y="4960698"/>
            <a:chExt cx="1499958" cy="761166"/>
          </a:xfrm>
        </p:grpSpPr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6A489E9C-5895-BAD4-4628-AB81B10300A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DE41018C-5E2D-1301-0E9A-A8AA477C702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D9EDA286-8430-5CBB-ED1C-C31CB669D964}"/>
              </a:ext>
            </a:extLst>
          </p:cNvPr>
          <p:cNvGrpSpPr/>
          <p:nvPr/>
        </p:nvGrpSpPr>
        <p:grpSpPr>
          <a:xfrm flipV="1">
            <a:off x="7642887" y="1896030"/>
            <a:ext cx="980710" cy="841434"/>
            <a:chOff x="6008243" y="4960698"/>
            <a:chExt cx="1499958" cy="761166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3ED3EB29-3166-D27F-B60B-8A844DEF690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8E520716-3845-7139-DDFE-32AE5E450EC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99CB0344-2621-2669-6778-2E90D2B87A27}"/>
              </a:ext>
            </a:extLst>
          </p:cNvPr>
          <p:cNvSpPr txBox="1"/>
          <p:nvPr/>
        </p:nvSpPr>
        <p:spPr>
          <a:xfrm>
            <a:off x="5390464" y="4104490"/>
            <a:ext cx="210381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2 120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A6D9069C-2239-C95A-6F9A-44F1EF65D050}"/>
              </a:ext>
            </a:extLst>
          </p:cNvPr>
          <p:cNvSpPr txBox="1"/>
          <p:nvPr/>
        </p:nvSpPr>
        <p:spPr>
          <a:xfrm>
            <a:off x="7334759" y="4111996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CDF52EE2-4B7D-7F00-59D0-AEA24DC86CCD}"/>
              </a:ext>
            </a:extLst>
          </p:cNvPr>
          <p:cNvGrpSpPr/>
          <p:nvPr/>
        </p:nvGrpSpPr>
        <p:grpSpPr>
          <a:xfrm rot="10800000" flipV="1">
            <a:off x="6814863" y="4965984"/>
            <a:ext cx="1132359" cy="848147"/>
            <a:chOff x="6008243" y="4960698"/>
            <a:chExt cx="1499958" cy="761166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3113042A-9931-6F65-D56F-7D085E0AE0A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E8A5B3FA-A6EB-8D81-5C02-828EA0F85995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775208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  <p:bldP spid="23" grpId="0"/>
      <p:bldP spid="24" grpId="0"/>
      <p:bldP spid="25" grpId="0"/>
      <p:bldP spid="32" grpId="0"/>
      <p:bldP spid="3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5452" y="368169"/>
            <a:ext cx="7886700" cy="541357"/>
          </a:xfrm>
        </p:spPr>
        <p:txBody>
          <a:bodyPr>
            <a:normAutofit fontScale="90000"/>
          </a:bodyPr>
          <a:lstStyle/>
          <a:p>
            <a:pPr algn="ctr"/>
            <a:r>
              <a:rPr lang="fr-FR" dirty="0"/>
              <a:t>Observe la méthode.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75450" y="93028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57 + 8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4460708" y="2416534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 +5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3075450" y="2414150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57+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3949372" y="5489861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65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3547422" y="3378003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4768836" y="1787952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3563666" y="3996412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4460708" y="4003918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+5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3940812" y="4857906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E64DBB58-2BD3-C961-1948-B04BEBF04230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01FD8BD-52BA-79FE-1687-C49E7F2B47F5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7" grpId="0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800947" y="1397290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64 + 9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8ABB7CA-783F-317A-44C3-C659DAA44F8F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D6516DD-2667-8E7F-91EE-7E835109791C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911721FB-DAF3-251A-1BDD-73C823288EF5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C71E0796-6AB0-EC6F-08CE-16BEEEE676AA}"/>
              </a:ext>
            </a:extLst>
          </p:cNvPr>
          <p:cNvSpPr txBox="1"/>
          <p:nvPr/>
        </p:nvSpPr>
        <p:spPr>
          <a:xfrm>
            <a:off x="5674145" y="1397290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264 + 9 </a:t>
            </a:r>
          </a:p>
        </p:txBody>
      </p:sp>
    </p:spTree>
    <p:extLst>
      <p:ext uri="{BB962C8B-B14F-4D97-AF65-F5344CB8AC3E}">
        <p14:creationId xmlns:p14="http://schemas.microsoft.com/office/powerpoint/2010/main" val="1526712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1/5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742448" y="995380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64 + 9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2127706" y="2481625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 +3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742448" y="2479241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64+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1616370" y="5554952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73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1214420" y="3443094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2435834" y="1853043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1230664" y="4061503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2127706" y="4069009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1607810" y="4922997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9DFCC7C7-1402-812C-ABB7-63BEFD078407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BAABCAA-3051-FCA3-6D0A-52976FE031FD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D3065AF6-1541-B71E-F7C8-B35050DBDE2A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65D2F92A-82E7-AD53-592B-D666FABEB188}"/>
              </a:ext>
            </a:extLst>
          </p:cNvPr>
          <p:cNvSpPr txBox="1"/>
          <p:nvPr/>
        </p:nvSpPr>
        <p:spPr>
          <a:xfrm>
            <a:off x="5680225" y="974221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264 + 9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EE86289-1508-2C09-5BD9-3459A64054D3}"/>
              </a:ext>
            </a:extLst>
          </p:cNvPr>
          <p:cNvSpPr txBox="1"/>
          <p:nvPr/>
        </p:nvSpPr>
        <p:spPr>
          <a:xfrm>
            <a:off x="7065483" y="2460466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6 +3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8B323D2-798E-6F8B-4CD4-40A3187EF625}"/>
              </a:ext>
            </a:extLst>
          </p:cNvPr>
          <p:cNvSpPr txBox="1"/>
          <p:nvPr/>
        </p:nvSpPr>
        <p:spPr>
          <a:xfrm>
            <a:off x="5226059" y="2458082"/>
            <a:ext cx="21848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264+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8D66E6CB-EBEB-5D57-5C16-22253B4F3D3A}"/>
              </a:ext>
            </a:extLst>
          </p:cNvPr>
          <p:cNvSpPr txBox="1"/>
          <p:nvPr/>
        </p:nvSpPr>
        <p:spPr>
          <a:xfrm>
            <a:off x="6318504" y="5620222"/>
            <a:ext cx="186637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273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8A964E3E-ED33-E3D6-F1B9-E560D3093633}"/>
              </a:ext>
            </a:extLst>
          </p:cNvPr>
          <p:cNvGrpSpPr/>
          <p:nvPr/>
        </p:nvGrpSpPr>
        <p:grpSpPr>
          <a:xfrm rot="10800000" flipV="1">
            <a:off x="6152197" y="3421935"/>
            <a:ext cx="1132359" cy="848147"/>
            <a:chOff x="6008243" y="4960698"/>
            <a:chExt cx="1499958" cy="761166"/>
          </a:xfrm>
        </p:grpSpPr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CC1C23B8-EA36-CC96-3F2A-196D36F4CD7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442D2364-F101-CF61-2371-F1884D6F04B6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49F0BE7A-7867-16D3-4A35-371F37A3BD8E}"/>
              </a:ext>
            </a:extLst>
          </p:cNvPr>
          <p:cNvGrpSpPr/>
          <p:nvPr/>
        </p:nvGrpSpPr>
        <p:grpSpPr>
          <a:xfrm flipV="1">
            <a:off x="7373611" y="1831884"/>
            <a:ext cx="980710" cy="841434"/>
            <a:chOff x="6008243" y="4960698"/>
            <a:chExt cx="1499958" cy="761166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8E28F525-979F-26B2-0942-DFE2C8770F6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20CDAC6E-FF0F-C766-1C00-64AB93118BF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023D46FE-07AA-D3B2-9276-9666FF5AB16C}"/>
              </a:ext>
            </a:extLst>
          </p:cNvPr>
          <p:cNvSpPr txBox="1"/>
          <p:nvPr/>
        </p:nvSpPr>
        <p:spPr>
          <a:xfrm>
            <a:off x="5668062" y="4040344"/>
            <a:ext cx="15699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272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463425E9-352E-383C-DBE8-63EA37A4F9C1}"/>
              </a:ext>
            </a:extLst>
          </p:cNvPr>
          <p:cNvSpPr txBox="1"/>
          <p:nvPr/>
        </p:nvSpPr>
        <p:spPr>
          <a:xfrm>
            <a:off x="7065483" y="4047850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+3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F83F5CC1-D191-CC54-8B13-DCB11872F817}"/>
              </a:ext>
            </a:extLst>
          </p:cNvPr>
          <p:cNvGrpSpPr/>
          <p:nvPr/>
        </p:nvGrpSpPr>
        <p:grpSpPr>
          <a:xfrm rot="10800000" flipV="1">
            <a:off x="6545587" y="4901838"/>
            <a:ext cx="1132359" cy="848147"/>
            <a:chOff x="6008243" y="4960698"/>
            <a:chExt cx="1499958" cy="761166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245C3F63-C9FD-C1CF-6492-577A14A761E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42FE7D7B-9A87-A615-9F1F-3AEC62A36680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2568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  <p:bldP spid="23" grpId="0"/>
      <p:bldP spid="24" grpId="0"/>
      <p:bldP spid="25" grpId="0"/>
      <p:bldP spid="32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1206279" y="133746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77 + 5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8DC09AA-701B-20A9-5AA8-8AC4601AB485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297527-6298-8407-15AA-33FEFE67B11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D8A677A3-14AF-0287-1FCD-C1DE7C0FD0A6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30B5AA88-CEA7-5171-A66B-5953048D3DCF}"/>
              </a:ext>
            </a:extLst>
          </p:cNvPr>
          <p:cNvSpPr txBox="1"/>
          <p:nvPr/>
        </p:nvSpPr>
        <p:spPr>
          <a:xfrm>
            <a:off x="5511001" y="1337469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477 + 5 </a:t>
            </a:r>
          </a:p>
        </p:txBody>
      </p:sp>
    </p:spTree>
    <p:extLst>
      <p:ext uri="{BB962C8B-B14F-4D97-AF65-F5344CB8AC3E}">
        <p14:creationId xmlns:p14="http://schemas.microsoft.com/office/powerpoint/2010/main" val="739160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3" y="6490151"/>
            <a:ext cx="771847" cy="367849"/>
          </a:xfrm>
        </p:spPr>
        <p:txBody>
          <a:bodyPr/>
          <a:lstStyle/>
          <a:p>
            <a:r>
              <a:rPr lang="fr-FR" dirty="0"/>
              <a:t>2/5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853543" y="974221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77 + 5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2238801" y="2460466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 +2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853543" y="2458082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77+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1727465" y="5533793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82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1325515" y="3421935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2546929" y="1831884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1341759" y="4040344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2238801" y="4047850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+2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1718905" y="4901838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62E79DE-379C-0509-BBC4-5A4129CC7460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9CFEC01-6162-43F2-FEF5-6A004FAAEF9B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B801D525-FCD4-B607-6AE8-62253F4ED023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09428585-EC89-E43B-15B7-BC81E37F1777}"/>
              </a:ext>
            </a:extLst>
          </p:cNvPr>
          <p:cNvSpPr txBox="1"/>
          <p:nvPr/>
        </p:nvSpPr>
        <p:spPr>
          <a:xfrm>
            <a:off x="5503158" y="974221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477 + 5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A6277B48-0DBA-4192-0801-9BD8A0189A45}"/>
              </a:ext>
            </a:extLst>
          </p:cNvPr>
          <p:cNvSpPr txBox="1"/>
          <p:nvPr/>
        </p:nvSpPr>
        <p:spPr>
          <a:xfrm>
            <a:off x="6888416" y="2460466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3 +2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CF044D-D7EC-09A4-082E-997277CF7E0B}"/>
              </a:ext>
            </a:extLst>
          </p:cNvPr>
          <p:cNvSpPr txBox="1"/>
          <p:nvPr/>
        </p:nvSpPr>
        <p:spPr>
          <a:xfrm>
            <a:off x="5126975" y="2448525"/>
            <a:ext cx="198894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477+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BAD21489-5E1D-F298-110C-689921D02493}"/>
              </a:ext>
            </a:extLst>
          </p:cNvPr>
          <p:cNvSpPr txBox="1"/>
          <p:nvPr/>
        </p:nvSpPr>
        <p:spPr>
          <a:xfrm>
            <a:off x="6104349" y="5533793"/>
            <a:ext cx="16189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482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EEDC8705-968F-A3D9-BE33-FD2223930B3B}"/>
              </a:ext>
            </a:extLst>
          </p:cNvPr>
          <p:cNvGrpSpPr/>
          <p:nvPr/>
        </p:nvGrpSpPr>
        <p:grpSpPr>
          <a:xfrm rot="10800000" flipV="1">
            <a:off x="5975130" y="3421935"/>
            <a:ext cx="1132359" cy="848147"/>
            <a:chOff x="6008243" y="4960698"/>
            <a:chExt cx="1499958" cy="761166"/>
          </a:xfrm>
        </p:grpSpPr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2ABA348B-EA81-6922-828D-F8737BF7F40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1E32ADF8-ED1F-6CD0-3EE9-02B3D6FEEB6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1256BA18-C450-0565-1901-C2E2CA0C403E}"/>
              </a:ext>
            </a:extLst>
          </p:cNvPr>
          <p:cNvGrpSpPr/>
          <p:nvPr/>
        </p:nvGrpSpPr>
        <p:grpSpPr>
          <a:xfrm flipV="1">
            <a:off x="7196544" y="1831884"/>
            <a:ext cx="980710" cy="841434"/>
            <a:chOff x="6008243" y="4960698"/>
            <a:chExt cx="1499958" cy="761166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9FAE57B-F6AD-680F-116A-0563D2A25C9E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E518A863-CB2D-8CCB-B435-4A705C9106DA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72B15244-65E4-73A9-8B74-C40F3016CE02}"/>
              </a:ext>
            </a:extLst>
          </p:cNvPr>
          <p:cNvSpPr txBox="1"/>
          <p:nvPr/>
        </p:nvSpPr>
        <p:spPr>
          <a:xfrm>
            <a:off x="5429003" y="4040344"/>
            <a:ext cx="16189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480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A0F6081A-C8BB-6818-D20F-A78B569391E8}"/>
              </a:ext>
            </a:extLst>
          </p:cNvPr>
          <p:cNvSpPr txBox="1"/>
          <p:nvPr/>
        </p:nvSpPr>
        <p:spPr>
          <a:xfrm>
            <a:off x="6888416" y="4047850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+2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74CBA620-AB2A-B071-29D3-C2AA589FDC9E}"/>
              </a:ext>
            </a:extLst>
          </p:cNvPr>
          <p:cNvGrpSpPr/>
          <p:nvPr/>
        </p:nvGrpSpPr>
        <p:grpSpPr>
          <a:xfrm rot="10800000" flipV="1">
            <a:off x="6368520" y="4901838"/>
            <a:ext cx="1132359" cy="848147"/>
            <a:chOff x="6008243" y="4960698"/>
            <a:chExt cx="1499958" cy="761166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209DB5D8-EE2F-DC38-2732-E094490337EF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BFACE3F9-E1CE-B3A0-09CE-353A0F6D17D9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20592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  <p:bldP spid="23" grpId="0"/>
      <p:bldP spid="24" grpId="0"/>
      <p:bldP spid="25" grpId="0"/>
      <p:bldP spid="32" grpId="0"/>
      <p:bldP spid="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1084280" y="1516931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82 + 9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8D5E272-AEE6-15B1-FB97-C3779D7197BC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998EC98-BA55-D902-D0B0-FC508A192AB0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8A364A39-0AE5-6F68-96BB-61F290B36B18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7F5C042B-7040-696B-A254-F7EE2423D852}"/>
              </a:ext>
            </a:extLst>
          </p:cNvPr>
          <p:cNvSpPr txBox="1"/>
          <p:nvPr/>
        </p:nvSpPr>
        <p:spPr>
          <a:xfrm>
            <a:off x="5200559" y="1516931"/>
            <a:ext cx="340155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1 282 + 9 </a:t>
            </a:r>
          </a:p>
        </p:txBody>
      </p:sp>
    </p:spTree>
    <p:extLst>
      <p:ext uri="{BB962C8B-B14F-4D97-AF65-F5344CB8AC3E}">
        <p14:creationId xmlns:p14="http://schemas.microsoft.com/office/powerpoint/2010/main" val="2151940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3/5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921909" y="974221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82 + 9 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74624FE-0C7D-BD86-B71F-FEA767E233A8}"/>
              </a:ext>
            </a:extLst>
          </p:cNvPr>
          <p:cNvSpPr txBox="1"/>
          <p:nvPr/>
        </p:nvSpPr>
        <p:spPr>
          <a:xfrm>
            <a:off x="2307167" y="2460466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 +1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B67503B-E2B6-5D82-BC3E-AB91F7A955F7}"/>
              </a:ext>
            </a:extLst>
          </p:cNvPr>
          <p:cNvSpPr txBox="1"/>
          <p:nvPr/>
        </p:nvSpPr>
        <p:spPr>
          <a:xfrm>
            <a:off x="921909" y="2458082"/>
            <a:ext cx="173072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82+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C491526-31C6-277D-B01F-F2DC9FABDD2E}"/>
              </a:ext>
            </a:extLst>
          </p:cNvPr>
          <p:cNvSpPr txBox="1"/>
          <p:nvPr/>
        </p:nvSpPr>
        <p:spPr>
          <a:xfrm>
            <a:off x="1795831" y="5533793"/>
            <a:ext cx="1346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91</a:t>
            </a:r>
          </a:p>
        </p:txBody>
      </p: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A4638CF7-166F-B19B-065C-E1988484E399}"/>
              </a:ext>
            </a:extLst>
          </p:cNvPr>
          <p:cNvGrpSpPr/>
          <p:nvPr/>
        </p:nvGrpSpPr>
        <p:grpSpPr>
          <a:xfrm rot="10800000" flipV="1">
            <a:off x="1393881" y="3421935"/>
            <a:ext cx="1132359" cy="848147"/>
            <a:chOff x="6008243" y="4960698"/>
            <a:chExt cx="1499958" cy="761166"/>
          </a:xfrm>
        </p:grpSpPr>
        <p:cxnSp>
          <p:nvCxnSpPr>
            <p:cNvPr id="12" name="Connecteur droit 11">
              <a:extLst>
                <a:ext uri="{FF2B5EF4-FFF2-40B4-BE49-F238E27FC236}">
                  <a16:creationId xmlns:a16="http://schemas.microsoft.com/office/drawing/2014/main" id="{E7998764-1AEB-572B-04F9-E911F836D0B0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12">
              <a:extLst>
                <a:ext uri="{FF2B5EF4-FFF2-40B4-BE49-F238E27FC236}">
                  <a16:creationId xmlns:a16="http://schemas.microsoft.com/office/drawing/2014/main" id="{10AF81B2-24AC-A6A7-1704-55EA44FDEDF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Groupe 13">
            <a:extLst>
              <a:ext uri="{FF2B5EF4-FFF2-40B4-BE49-F238E27FC236}">
                <a16:creationId xmlns:a16="http://schemas.microsoft.com/office/drawing/2014/main" id="{C5F98E85-B103-F427-2470-05DEE868C853}"/>
              </a:ext>
            </a:extLst>
          </p:cNvPr>
          <p:cNvGrpSpPr/>
          <p:nvPr/>
        </p:nvGrpSpPr>
        <p:grpSpPr>
          <a:xfrm flipV="1">
            <a:off x="2615295" y="1831884"/>
            <a:ext cx="980710" cy="841434"/>
            <a:chOff x="6008243" y="4960698"/>
            <a:chExt cx="1499958" cy="761166"/>
          </a:xfrm>
        </p:grpSpPr>
        <p:cxnSp>
          <p:nvCxnSpPr>
            <p:cNvPr id="15" name="Connecteur droit 14">
              <a:extLst>
                <a:ext uri="{FF2B5EF4-FFF2-40B4-BE49-F238E27FC236}">
                  <a16:creationId xmlns:a16="http://schemas.microsoft.com/office/drawing/2014/main" id="{CF849713-0D36-64EB-F108-7465E5E02A4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necteur droit 15">
              <a:extLst>
                <a:ext uri="{FF2B5EF4-FFF2-40B4-BE49-F238E27FC236}">
                  <a16:creationId xmlns:a16="http://schemas.microsoft.com/office/drawing/2014/main" id="{89E85773-9D5F-E887-B192-BA4FF1DBEFDF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ZoneTexte 16">
            <a:extLst>
              <a:ext uri="{FF2B5EF4-FFF2-40B4-BE49-F238E27FC236}">
                <a16:creationId xmlns:a16="http://schemas.microsoft.com/office/drawing/2014/main" id="{5BDD7825-B470-8404-0F1D-DDC096D4D8AD}"/>
              </a:ext>
            </a:extLst>
          </p:cNvPr>
          <p:cNvSpPr txBox="1"/>
          <p:nvPr/>
        </p:nvSpPr>
        <p:spPr>
          <a:xfrm>
            <a:off x="1410125" y="4040344"/>
            <a:ext cx="10565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90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A232EC0-3649-2C64-5CF7-93C716FCD1AF}"/>
              </a:ext>
            </a:extLst>
          </p:cNvPr>
          <p:cNvSpPr txBox="1"/>
          <p:nvPr/>
        </p:nvSpPr>
        <p:spPr>
          <a:xfrm>
            <a:off x="2307167" y="4047850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+1</a:t>
            </a:r>
          </a:p>
        </p:txBody>
      </p:sp>
      <p:grpSp>
        <p:nvGrpSpPr>
          <p:cNvPr id="19" name="Groupe 18">
            <a:extLst>
              <a:ext uri="{FF2B5EF4-FFF2-40B4-BE49-F238E27FC236}">
                <a16:creationId xmlns:a16="http://schemas.microsoft.com/office/drawing/2014/main" id="{180C2BEA-D2AF-2814-B728-C8A5D9E81146}"/>
              </a:ext>
            </a:extLst>
          </p:cNvPr>
          <p:cNvGrpSpPr/>
          <p:nvPr/>
        </p:nvGrpSpPr>
        <p:grpSpPr>
          <a:xfrm rot="10800000" flipV="1">
            <a:off x="1787271" y="4901838"/>
            <a:ext cx="1132359" cy="848147"/>
            <a:chOff x="6008243" y="4960698"/>
            <a:chExt cx="1499958" cy="761166"/>
          </a:xfrm>
        </p:grpSpPr>
        <p:cxnSp>
          <p:nvCxnSpPr>
            <p:cNvPr id="20" name="Connecteur droit 19">
              <a:extLst>
                <a:ext uri="{FF2B5EF4-FFF2-40B4-BE49-F238E27FC236}">
                  <a16:creationId xmlns:a16="http://schemas.microsoft.com/office/drawing/2014/main" id="{E67A2A83-B6B4-86F2-1803-6F45100522A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necteur droit 20">
              <a:extLst>
                <a:ext uri="{FF2B5EF4-FFF2-40B4-BE49-F238E27FC236}">
                  <a16:creationId xmlns:a16="http://schemas.microsoft.com/office/drawing/2014/main" id="{9BA16748-68CA-F210-A0BD-E2C17066B50C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BB6628E6-3025-7396-EDF5-795B74D84F1F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8CA450-2F2D-A522-9097-23B1D2B463CA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520BD32B-9809-A420-55A2-EAEB0FB61153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ZoneTexte 21">
            <a:extLst>
              <a:ext uri="{FF2B5EF4-FFF2-40B4-BE49-F238E27FC236}">
                <a16:creationId xmlns:a16="http://schemas.microsoft.com/office/drawing/2014/main" id="{62BC0419-96D2-9B9B-E5D8-3A1275DC7E00}"/>
              </a:ext>
            </a:extLst>
          </p:cNvPr>
          <p:cNvSpPr txBox="1"/>
          <p:nvPr/>
        </p:nvSpPr>
        <p:spPr>
          <a:xfrm>
            <a:off x="5005174" y="1046262"/>
            <a:ext cx="355593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1 282 + 9 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F98307E5-1F1F-1B72-D37C-A5EC8F409C0B}"/>
              </a:ext>
            </a:extLst>
          </p:cNvPr>
          <p:cNvSpPr txBox="1"/>
          <p:nvPr/>
        </p:nvSpPr>
        <p:spPr>
          <a:xfrm>
            <a:off x="7248358" y="2532507"/>
            <a:ext cx="281841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8 +1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2F2E8B5E-B8D0-8947-D6C8-7E93D2E8A350}"/>
              </a:ext>
            </a:extLst>
          </p:cNvPr>
          <p:cNvSpPr txBox="1"/>
          <p:nvPr/>
        </p:nvSpPr>
        <p:spPr>
          <a:xfrm>
            <a:off x="4827044" y="2530123"/>
            <a:ext cx="276678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1 282+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F2EDEB61-134C-6855-F794-B9C8AFDF0845}"/>
              </a:ext>
            </a:extLst>
          </p:cNvPr>
          <p:cNvSpPr txBox="1"/>
          <p:nvPr/>
        </p:nvSpPr>
        <p:spPr>
          <a:xfrm>
            <a:off x="6210435" y="5707275"/>
            <a:ext cx="261458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>
                <a:solidFill>
                  <a:srgbClr val="C00000"/>
                </a:solidFill>
              </a:rPr>
              <a:t>1 291</a:t>
            </a:r>
          </a:p>
        </p:txBody>
      </p:sp>
      <p:grpSp>
        <p:nvGrpSpPr>
          <p:cNvPr id="26" name="Groupe 25">
            <a:extLst>
              <a:ext uri="{FF2B5EF4-FFF2-40B4-BE49-F238E27FC236}">
                <a16:creationId xmlns:a16="http://schemas.microsoft.com/office/drawing/2014/main" id="{8C331E17-2767-C65B-BC61-4253A568FFC1}"/>
              </a:ext>
            </a:extLst>
          </p:cNvPr>
          <p:cNvGrpSpPr/>
          <p:nvPr/>
        </p:nvGrpSpPr>
        <p:grpSpPr>
          <a:xfrm rot="10800000" flipV="1">
            <a:off x="6335072" y="3493976"/>
            <a:ext cx="1132359" cy="848147"/>
            <a:chOff x="6008243" y="4960698"/>
            <a:chExt cx="1499958" cy="761166"/>
          </a:xfrm>
        </p:grpSpPr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57190CE9-736C-04D6-7532-BC39E43EB942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Connecteur droit 27">
              <a:extLst>
                <a:ext uri="{FF2B5EF4-FFF2-40B4-BE49-F238E27FC236}">
                  <a16:creationId xmlns:a16="http://schemas.microsoft.com/office/drawing/2014/main" id="{B377673C-0CA6-A010-B554-8416C8E9D31B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29DAF6C2-39B4-8DB4-DF7B-C773EDD18752}"/>
              </a:ext>
            </a:extLst>
          </p:cNvPr>
          <p:cNvGrpSpPr/>
          <p:nvPr/>
        </p:nvGrpSpPr>
        <p:grpSpPr>
          <a:xfrm flipV="1">
            <a:off x="7556486" y="1903925"/>
            <a:ext cx="980710" cy="841434"/>
            <a:chOff x="6008243" y="4960698"/>
            <a:chExt cx="1499958" cy="761166"/>
          </a:xfrm>
        </p:grpSpPr>
        <p:cxnSp>
          <p:nvCxnSpPr>
            <p:cNvPr id="30" name="Connecteur droit 29">
              <a:extLst>
                <a:ext uri="{FF2B5EF4-FFF2-40B4-BE49-F238E27FC236}">
                  <a16:creationId xmlns:a16="http://schemas.microsoft.com/office/drawing/2014/main" id="{BA8903BD-3773-4584-525E-9ECB5F5E7F3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Connecteur droit 30">
              <a:extLst>
                <a:ext uri="{FF2B5EF4-FFF2-40B4-BE49-F238E27FC236}">
                  <a16:creationId xmlns:a16="http://schemas.microsoft.com/office/drawing/2014/main" id="{BE7270B5-7D7B-389F-D84A-433BED42AEBA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2" name="ZoneTexte 31">
            <a:extLst>
              <a:ext uri="{FF2B5EF4-FFF2-40B4-BE49-F238E27FC236}">
                <a16:creationId xmlns:a16="http://schemas.microsoft.com/office/drawing/2014/main" id="{30B771B5-4851-A8B4-2841-66BD9B0F0DF6}"/>
              </a:ext>
            </a:extLst>
          </p:cNvPr>
          <p:cNvSpPr txBox="1"/>
          <p:nvPr/>
        </p:nvSpPr>
        <p:spPr>
          <a:xfrm>
            <a:off x="5224867" y="4112385"/>
            <a:ext cx="218300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1 290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ECBBC643-633E-D0AE-5204-CC2D7F83D7ED}"/>
              </a:ext>
            </a:extLst>
          </p:cNvPr>
          <p:cNvSpPr txBox="1"/>
          <p:nvPr/>
        </p:nvSpPr>
        <p:spPr>
          <a:xfrm>
            <a:off x="7248358" y="4119891"/>
            <a:ext cx="166254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600" dirty="0"/>
              <a:t>+1</a:t>
            </a:r>
          </a:p>
        </p:txBody>
      </p:sp>
      <p:grpSp>
        <p:nvGrpSpPr>
          <p:cNvPr id="34" name="Groupe 33">
            <a:extLst>
              <a:ext uri="{FF2B5EF4-FFF2-40B4-BE49-F238E27FC236}">
                <a16:creationId xmlns:a16="http://schemas.microsoft.com/office/drawing/2014/main" id="{DB392F78-942D-BA03-8649-3B3588450FC8}"/>
              </a:ext>
            </a:extLst>
          </p:cNvPr>
          <p:cNvGrpSpPr/>
          <p:nvPr/>
        </p:nvGrpSpPr>
        <p:grpSpPr>
          <a:xfrm rot="10800000" flipV="1">
            <a:off x="6728462" y="4973879"/>
            <a:ext cx="1132359" cy="848147"/>
            <a:chOff x="6008243" y="4960698"/>
            <a:chExt cx="1499958" cy="761166"/>
          </a:xfrm>
        </p:grpSpPr>
        <p:cxnSp>
          <p:nvCxnSpPr>
            <p:cNvPr id="35" name="Connecteur droit 34">
              <a:extLst>
                <a:ext uri="{FF2B5EF4-FFF2-40B4-BE49-F238E27FC236}">
                  <a16:creationId xmlns:a16="http://schemas.microsoft.com/office/drawing/2014/main" id="{FA872788-E5C8-E664-7E28-CB1BA405660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6758222" y="4961002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>
              <a:extLst>
                <a:ext uri="{FF2B5EF4-FFF2-40B4-BE49-F238E27FC236}">
                  <a16:creationId xmlns:a16="http://schemas.microsoft.com/office/drawing/2014/main" id="{98243EDA-D912-DAAA-D50C-7A683927DEC1}"/>
                </a:ext>
              </a:extLst>
            </p:cNvPr>
            <p:cNvCxnSpPr>
              <a:cxnSpLocks/>
            </p:cNvCxnSpPr>
            <p:nvPr/>
          </p:nvCxnSpPr>
          <p:spPr>
            <a:xfrm>
              <a:off x="6008243" y="4972189"/>
              <a:ext cx="750283" cy="749675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99391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7" grpId="0"/>
      <p:bldP spid="18" grpId="0"/>
      <p:bldP spid="23" grpId="0"/>
      <p:bldP spid="24" grpId="0"/>
      <p:bldP spid="25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4/5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81235D9-7EC0-E80C-7BE6-5B478FF24EAE}"/>
              </a:ext>
            </a:extLst>
          </p:cNvPr>
          <p:cNvSpPr txBox="1"/>
          <p:nvPr/>
        </p:nvSpPr>
        <p:spPr>
          <a:xfrm>
            <a:off x="1206279" y="1551114"/>
            <a:ext cx="269800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96 + 8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96D8BF0-C2E1-4C9C-32EC-D958FAF409B2}"/>
              </a:ext>
            </a:extLst>
          </p:cNvPr>
          <p:cNvSpPr/>
          <p:nvPr/>
        </p:nvSpPr>
        <p:spPr>
          <a:xfrm>
            <a:off x="102841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9AD3256-A656-4035-042B-2BE2F09639A6}"/>
              </a:ext>
            </a:extLst>
          </p:cNvPr>
          <p:cNvSpPr/>
          <p:nvPr/>
        </p:nvSpPr>
        <p:spPr>
          <a:xfrm>
            <a:off x="7952270" y="38219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20D24ED3-3E00-8B2B-AA31-87863C114C59}"/>
              </a:ext>
            </a:extLst>
          </p:cNvPr>
          <p:cNvCxnSpPr>
            <a:cxnSpLocks/>
          </p:cNvCxnSpPr>
          <p:nvPr/>
        </p:nvCxnSpPr>
        <p:spPr>
          <a:xfrm>
            <a:off x="4586549" y="974221"/>
            <a:ext cx="0" cy="56578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ZoneTexte 7">
            <a:extLst>
              <a:ext uri="{FF2B5EF4-FFF2-40B4-BE49-F238E27FC236}">
                <a16:creationId xmlns:a16="http://schemas.microsoft.com/office/drawing/2014/main" id="{A933D138-5206-BC7A-848A-3A177763B50B}"/>
              </a:ext>
            </a:extLst>
          </p:cNvPr>
          <p:cNvSpPr txBox="1"/>
          <p:nvPr/>
        </p:nvSpPr>
        <p:spPr>
          <a:xfrm>
            <a:off x="5143998" y="1551114"/>
            <a:ext cx="335999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600" dirty="0"/>
              <a:t>5 096 + 8 </a:t>
            </a:r>
          </a:p>
        </p:txBody>
      </p:sp>
    </p:spTree>
    <p:extLst>
      <p:ext uri="{BB962C8B-B14F-4D97-AF65-F5344CB8AC3E}">
        <p14:creationId xmlns:p14="http://schemas.microsoft.com/office/powerpoint/2010/main" val="3608934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</TotalTime>
  <Words>255</Words>
  <Application>Microsoft Office PowerPoint</Application>
  <PresentationFormat>Affichage à l'écran (4:3)</PresentationFormat>
  <Paragraphs>124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Webdings</vt:lpstr>
      <vt:lpstr>Thème Office</vt:lpstr>
      <vt:lpstr>Présentation PowerPoint</vt:lpstr>
      <vt:lpstr>Observe la méthode.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Emmanuelle Petit</cp:lastModifiedBy>
  <cp:revision>47</cp:revision>
  <dcterms:created xsi:type="dcterms:W3CDTF">2023-02-07T14:55:57Z</dcterms:created>
  <dcterms:modified xsi:type="dcterms:W3CDTF">2025-10-23T16:04:27Z</dcterms:modified>
</cp:coreProperties>
</file>